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2709-FA3A-469C-A83C-E38346C20E72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7AF5-B561-42B2-8284-2630DDE58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51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2709-FA3A-469C-A83C-E38346C20E72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7AF5-B561-42B2-8284-2630DDE58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4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2709-FA3A-469C-A83C-E38346C20E72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7AF5-B561-42B2-8284-2630DDE58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8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2709-FA3A-469C-A83C-E38346C20E72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7AF5-B561-42B2-8284-2630DDE58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87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2709-FA3A-469C-A83C-E38346C20E72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7AF5-B561-42B2-8284-2630DDE58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11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2709-FA3A-469C-A83C-E38346C20E72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7AF5-B561-42B2-8284-2630DDE58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04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2709-FA3A-469C-A83C-E38346C20E72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7AF5-B561-42B2-8284-2630DDE58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50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2709-FA3A-469C-A83C-E38346C20E72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7AF5-B561-42B2-8284-2630DDE58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81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2709-FA3A-469C-A83C-E38346C20E72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7AF5-B561-42B2-8284-2630DDE58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3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2709-FA3A-469C-A83C-E38346C20E72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7AF5-B561-42B2-8284-2630DDE58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48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62709-FA3A-469C-A83C-E38346C20E72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07AF5-B561-42B2-8284-2630DDE58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62709-FA3A-469C-A83C-E38346C20E72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07AF5-B561-42B2-8284-2630DDE588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13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8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226194"/>
            <a:ext cx="2743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“He attacked everything in life with a mix of extraordinary genius and naive incompetence, and it was often difficult to tell which was which</a:t>
            </a:r>
            <a:r>
              <a:rPr lang="en-US" dirty="0" smtClean="0"/>
              <a:t>.”</a:t>
            </a:r>
          </a:p>
          <a:p>
            <a:endParaRPr lang="en-US" dirty="0"/>
          </a:p>
          <a:p>
            <a:r>
              <a:rPr lang="en-US" dirty="0" smtClean="0"/>
              <a:t>-Douglas Adams</a:t>
            </a:r>
          </a:p>
          <a:p>
            <a:r>
              <a:rPr lang="en-US" i="1" dirty="0" smtClean="0"/>
              <a:t>Hitchhikers Guide to the Galaxy</a:t>
            </a:r>
            <a:endParaRPr lang="en-US" i="1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3124200" y="76200"/>
            <a:ext cx="43314" cy="6781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943600" y="76200"/>
            <a:ext cx="76200" cy="6781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mage result for Harry Potter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971800"/>
            <a:ext cx="21336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52400" y="4538130"/>
            <a:ext cx="299748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call this the Harry Potter</a:t>
            </a:r>
          </a:p>
          <a:p>
            <a:r>
              <a:rPr lang="en-US" dirty="0" smtClean="0"/>
              <a:t>effect. In my life, as in Harry’s,</a:t>
            </a:r>
          </a:p>
          <a:p>
            <a:r>
              <a:rPr lang="en-US" dirty="0" smtClean="0"/>
              <a:t>I feel like it is sometimes </a:t>
            </a:r>
          </a:p>
          <a:p>
            <a:r>
              <a:rPr lang="en-US" dirty="0" smtClean="0"/>
              <a:t>difficult to tell if I’m handling </a:t>
            </a:r>
          </a:p>
          <a:p>
            <a:r>
              <a:rPr lang="en-US" dirty="0" smtClean="0"/>
              <a:t>things with skillful  brilliance </a:t>
            </a:r>
          </a:p>
          <a:p>
            <a:r>
              <a:rPr lang="en-US" dirty="0" smtClean="0"/>
              <a:t>or just getting lucky. </a:t>
            </a:r>
          </a:p>
          <a:p>
            <a:r>
              <a:rPr lang="en-US" dirty="0" smtClean="0"/>
              <a:t>In truth, it’s probably a little </a:t>
            </a:r>
          </a:p>
          <a:p>
            <a:r>
              <a:rPr lang="en-US" dirty="0" smtClean="0"/>
              <a:t>bit of both.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93200" y="226194"/>
            <a:ext cx="2804294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was not always the best</a:t>
            </a:r>
          </a:p>
          <a:p>
            <a:r>
              <a:rPr lang="en-US" dirty="0" smtClean="0"/>
              <a:t>Student. In 7</a:t>
            </a:r>
            <a:r>
              <a:rPr lang="en-US" baseline="30000" dirty="0" smtClean="0"/>
              <a:t>th</a:t>
            </a:r>
            <a:r>
              <a:rPr lang="en-US" dirty="0" smtClean="0"/>
              <a:t> grade, </a:t>
            </a:r>
          </a:p>
          <a:p>
            <a:r>
              <a:rPr lang="en-US" dirty="0" smtClean="0"/>
              <a:t>When the teacher wasn’t</a:t>
            </a:r>
          </a:p>
          <a:p>
            <a:r>
              <a:rPr lang="en-US" dirty="0" smtClean="0"/>
              <a:t>Looking, I’d crawl into the</a:t>
            </a:r>
          </a:p>
          <a:p>
            <a:r>
              <a:rPr lang="en-US" dirty="0" smtClean="0"/>
              <a:t>ceiling, climb along a </a:t>
            </a:r>
          </a:p>
          <a:p>
            <a:r>
              <a:rPr lang="en-US" dirty="0" smtClean="0"/>
              <a:t>Bunch of pipes, then drop</a:t>
            </a:r>
          </a:p>
          <a:p>
            <a:r>
              <a:rPr lang="en-US" dirty="0" smtClean="0"/>
              <a:t>Down like a ninja. That said,</a:t>
            </a:r>
          </a:p>
          <a:p>
            <a:r>
              <a:rPr lang="en-US" dirty="0" smtClean="0"/>
              <a:t>I always managed to get </a:t>
            </a:r>
          </a:p>
          <a:p>
            <a:r>
              <a:rPr lang="en-US" dirty="0" smtClean="0"/>
              <a:t>C’s or higher.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the past several years,</a:t>
            </a:r>
          </a:p>
          <a:p>
            <a:r>
              <a:rPr lang="en-US" dirty="0" smtClean="0"/>
              <a:t>I’ve been working hard on </a:t>
            </a:r>
          </a:p>
          <a:p>
            <a:r>
              <a:rPr lang="en-US" dirty="0" smtClean="0"/>
              <a:t>Becoming a published </a:t>
            </a:r>
          </a:p>
          <a:p>
            <a:r>
              <a:rPr lang="en-US" dirty="0" smtClean="0"/>
              <a:t>Author. In 2016, I won a trip</a:t>
            </a:r>
          </a:p>
          <a:p>
            <a:r>
              <a:rPr lang="en-US" dirty="0" smtClean="0"/>
              <a:t>To New York for winning </a:t>
            </a:r>
          </a:p>
          <a:p>
            <a:r>
              <a:rPr lang="en-US" dirty="0" smtClean="0"/>
              <a:t>A Best First Novel </a:t>
            </a:r>
          </a:p>
          <a:p>
            <a:r>
              <a:rPr lang="en-US" dirty="0" smtClean="0"/>
              <a:t>Competition. This year, </a:t>
            </a:r>
          </a:p>
          <a:p>
            <a:r>
              <a:rPr lang="en-US" dirty="0" smtClean="0"/>
              <a:t>I received my first book </a:t>
            </a:r>
          </a:p>
          <a:p>
            <a:r>
              <a:rPr lang="en-US" dirty="0" smtClean="0"/>
              <a:t>Deal. My goal is to finish</a:t>
            </a:r>
          </a:p>
          <a:p>
            <a:r>
              <a:rPr lang="en-US" dirty="0" smtClean="0"/>
              <a:t>Writing the book by </a:t>
            </a:r>
          </a:p>
          <a:p>
            <a:r>
              <a:rPr lang="en-US" dirty="0" smtClean="0"/>
              <a:t>December.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008169" y="0"/>
            <a:ext cx="5164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L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51953" y="745808"/>
            <a:ext cx="6431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951043" y="1447800"/>
            <a:ext cx="829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981700" y="2165186"/>
            <a:ext cx="6912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O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970293" y="2848570"/>
            <a:ext cx="6799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51432" y="3498730"/>
            <a:ext cx="4074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60061" y="4191000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86087" y="4953000"/>
            <a:ext cx="6431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38536" y="376476"/>
            <a:ext cx="2182392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anguage</a:t>
            </a:r>
            <a:r>
              <a:rPr lang="en-US" dirty="0" smtClean="0"/>
              <a:t> Arts teacher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m</a:t>
            </a:r>
            <a:r>
              <a:rPr lang="en-US" dirty="0" smtClean="0"/>
              <a:t>azing</a:t>
            </a:r>
          </a:p>
          <a:p>
            <a:endParaRPr lang="en-US" dirty="0"/>
          </a:p>
          <a:p>
            <a:r>
              <a:rPr lang="en-US" dirty="0" smtClean="0"/>
              <a:t>    </a:t>
            </a:r>
            <a:r>
              <a:rPr lang="en-US" dirty="0" err="1" smtClean="0"/>
              <a:t>ellow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bsessive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 err="1" smtClean="0"/>
              <a:t>urturing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/>
              <a:t>n</a:t>
            </a:r>
            <a:r>
              <a:rPr lang="en-US" dirty="0" err="1" smtClean="0"/>
              <a:t>telligent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</a:t>
            </a:r>
            <a:r>
              <a:rPr lang="en-US" dirty="0" err="1" smtClean="0"/>
              <a:t>reative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ir</a:t>
            </a:r>
            <a:r>
              <a:rPr lang="en-US" dirty="0" smtClean="0"/>
              <a:t> guitar enthusiast </a:t>
            </a:r>
          </a:p>
        </p:txBody>
      </p:sp>
    </p:spTree>
    <p:extLst>
      <p:ext uri="{BB962C8B-B14F-4D97-AF65-F5344CB8AC3E}">
        <p14:creationId xmlns:p14="http://schemas.microsoft.com/office/powerpoint/2010/main" val="306195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H="1">
            <a:off x="3124200" y="76200"/>
            <a:ext cx="43314" cy="6781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943600" y="76200"/>
            <a:ext cx="76200" cy="6781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293200" y="226194"/>
            <a:ext cx="14579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Mr. </a:t>
            </a:r>
            <a:r>
              <a:rPr lang="en-US" dirty="0" err="1" smtClean="0"/>
              <a:t>LaMonica</a:t>
            </a:r>
            <a:endParaRPr lang="en-US" dirty="0" smtClean="0"/>
          </a:p>
          <a:p>
            <a:r>
              <a:rPr lang="en-US" dirty="0" smtClean="0"/>
              <a:t>Period 5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2050" name="Picture 2" descr="https://pbs.twimg.com/media/DNgnH6CV4AA2IF5.jpg:lar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96819"/>
            <a:ext cx="1994831" cy="265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nip Same Side Corner Rectangle 10"/>
          <p:cNvSpPr/>
          <p:nvPr/>
        </p:nvSpPr>
        <p:spPr>
          <a:xfrm rot="19231529">
            <a:off x="4947173" y="-75299"/>
            <a:ext cx="3392674" cy="1438632"/>
          </a:xfrm>
          <a:prstGeom prst="snip2Same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Mr. </a:t>
            </a:r>
          </a:p>
          <a:p>
            <a:pPr algn="ctr"/>
            <a:r>
              <a:rPr lang="en-US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LaMonica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2" name="Picture 4" descr="https://lh3.googleusercontent.com/FNfYqiYu5A82eSmtYR67blK73SvVQ8DBcq2-Wg7MbjorYlkS7J_rCzREF5pZcjbKxBQox9Cf-bDII5aY7YbuVGMFyx1P7fpu2tqldZtScVJSLHJXfUuZqdxiVCblxs2oqKKQuuDO21S-IZpB6M1ZLB3gqs0GtpRliMl1OO0zJYOi1yjDrbDGjvEb_V5NJnakWeYHxnTpcgtLIklupaYzANY_MGsKum5wB9ERkaK7RwT7fpSCA5--RIPDlPJUHrRocpPKsTYEQf_30JTe3borOIv6txbgq22VAXhfvH-kN-Pn1vrQwcN0kYsOKuW-ZPFvRpwsV_i0PVgzjDrMh4l3nAoSPprTQcLNd2Ztnaxh__0_4tIX0ULRom_r-OSRi5QU39ULZ-dVrlqIZEkEA_HHvar6tQCodbnQlHuqV6Pd_ztMNy1E-9IdB7K2vN_UIfYotBBna7-cZEE2tcsmySd2fu0Sg0gatAtQ_UqJJTHazaGKVErat1u_2mLqM5JHBJULSfK1OXO9IfPQbv21BTKUz7l142mzeWiHI_OxbZkmawZpYfpyl2RrcRZRiRPj2rWk-ossw55FkSYdhcjwSMJq0t-wzaux02j66oA4IV8=w517-h919-n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6866" y="4476108"/>
            <a:ext cx="1358340" cy="241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3276600"/>
            <a:ext cx="1655304" cy="27303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4015" y="3200400"/>
            <a:ext cx="943492" cy="12757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1803" y="76200"/>
            <a:ext cx="3079817" cy="67710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Name: Mr. </a:t>
            </a:r>
            <a:r>
              <a:rPr lang="en-US" sz="1400" dirty="0" err="1" smtClean="0"/>
              <a:t>LaMonica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Nicknames: </a:t>
            </a:r>
          </a:p>
          <a:p>
            <a:r>
              <a:rPr lang="en-US" sz="1400" dirty="0" smtClean="0"/>
              <a:t>Tank, Hands, Tom Jones,</a:t>
            </a:r>
          </a:p>
          <a:p>
            <a:r>
              <a:rPr lang="en-US" sz="1400" dirty="0" smtClean="0"/>
              <a:t>and The Cradle. </a:t>
            </a:r>
          </a:p>
          <a:p>
            <a:endParaRPr lang="en-US" sz="1400" dirty="0"/>
          </a:p>
          <a:p>
            <a:r>
              <a:rPr lang="en-US" sz="1400" dirty="0" smtClean="0"/>
              <a:t>Birthday: September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, 1981</a:t>
            </a:r>
          </a:p>
          <a:p>
            <a:endParaRPr lang="en-US" sz="1400" dirty="0"/>
          </a:p>
          <a:p>
            <a:r>
              <a:rPr lang="en-US" sz="1400" dirty="0" smtClean="0"/>
              <a:t>Age: ???</a:t>
            </a:r>
          </a:p>
          <a:p>
            <a:endParaRPr lang="en-US" sz="1400" dirty="0"/>
          </a:p>
          <a:p>
            <a:r>
              <a:rPr lang="en-US" sz="1400" dirty="0" smtClean="0"/>
              <a:t>Best Friend: Christina</a:t>
            </a:r>
          </a:p>
          <a:p>
            <a:endParaRPr lang="en-US" sz="1400" dirty="0"/>
          </a:p>
          <a:p>
            <a:r>
              <a:rPr lang="en-US" sz="1400" dirty="0" smtClean="0"/>
              <a:t>Favorite Color: Aquamarine</a:t>
            </a:r>
          </a:p>
          <a:p>
            <a:endParaRPr lang="en-US" sz="1400" dirty="0"/>
          </a:p>
          <a:p>
            <a:r>
              <a:rPr lang="en-US" sz="1400" dirty="0" smtClean="0"/>
              <a:t>Favorite food: Mashed potatoes.</a:t>
            </a:r>
          </a:p>
          <a:p>
            <a:endParaRPr lang="en-US" sz="1400" dirty="0"/>
          </a:p>
          <a:p>
            <a:r>
              <a:rPr lang="en-US" sz="1400" dirty="0" smtClean="0"/>
              <a:t>Favorite band:</a:t>
            </a:r>
          </a:p>
          <a:p>
            <a:r>
              <a:rPr lang="en-US" sz="1400" dirty="0" smtClean="0"/>
              <a:t>The Beatles</a:t>
            </a:r>
          </a:p>
          <a:p>
            <a:endParaRPr lang="en-US" sz="1400" dirty="0"/>
          </a:p>
          <a:p>
            <a:r>
              <a:rPr lang="en-US" sz="1400" dirty="0" smtClean="0"/>
              <a:t>Likes:</a:t>
            </a:r>
          </a:p>
          <a:p>
            <a:r>
              <a:rPr lang="en-US" sz="1400" dirty="0" smtClean="0"/>
              <a:t>Books, the beach, and my kids.</a:t>
            </a:r>
          </a:p>
          <a:p>
            <a:endParaRPr lang="en-US" sz="1400" dirty="0"/>
          </a:p>
          <a:p>
            <a:r>
              <a:rPr lang="en-US" sz="1400" dirty="0" smtClean="0"/>
              <a:t>Dislikes:</a:t>
            </a:r>
          </a:p>
          <a:p>
            <a:r>
              <a:rPr lang="en-US" sz="1400" dirty="0" smtClean="0"/>
              <a:t>Vertically filmed videos. Fidget Spinners</a:t>
            </a:r>
          </a:p>
          <a:p>
            <a:endParaRPr lang="en-US" sz="1400" dirty="0" smtClean="0"/>
          </a:p>
          <a:p>
            <a:r>
              <a:rPr lang="en-US" sz="1400" dirty="0" smtClean="0"/>
              <a:t>Career Goal:</a:t>
            </a:r>
          </a:p>
          <a:p>
            <a:r>
              <a:rPr lang="en-US" sz="1400" dirty="0" smtClean="0"/>
              <a:t>Become a published novelist</a:t>
            </a:r>
          </a:p>
          <a:p>
            <a:endParaRPr lang="en-US" sz="1400" dirty="0"/>
          </a:p>
          <a:p>
            <a:r>
              <a:rPr lang="en-US" sz="1400" dirty="0" smtClean="0"/>
              <a:t>Goal for the year:</a:t>
            </a:r>
          </a:p>
          <a:p>
            <a:r>
              <a:rPr lang="en-US" sz="1400" dirty="0" smtClean="0"/>
              <a:t>Be the best teacher I can be.</a:t>
            </a:r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1633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306</Words>
  <Application>Microsoft Office PowerPoint</Application>
  <PresentationFormat>On-screen Show (4:3)</PresentationFormat>
  <Paragraphs>95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EWCSD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8</cp:revision>
  <dcterms:created xsi:type="dcterms:W3CDTF">2018-08-15T19:39:27Z</dcterms:created>
  <dcterms:modified xsi:type="dcterms:W3CDTF">2018-08-15T21:35:07Z</dcterms:modified>
</cp:coreProperties>
</file>